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38BA-848F-43AB-B2EC-7C8CA24D9B14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876-A58D-42B9-B7DD-3E697C9D5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4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38BA-848F-43AB-B2EC-7C8CA24D9B14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3876-A58D-42B9-B7DD-3E697C9D5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sz="3200"/>
            </a:br>
            <a:r>
              <a:rPr lang="ru-RU" altLang="ru-RU" sz="2400"/>
              <a:t>Дроздова О.Е</a:t>
            </a:r>
            <a:r>
              <a:rPr lang="ru-RU" altLang="ru-RU" sz="2400" b="1"/>
              <a:t>.,</a:t>
            </a:r>
            <a:r>
              <a:rPr lang="ru-RU" altLang="ru-RU" sz="2400"/>
              <a:t> зав. лабораторией междисциплинарных филологических проектов в образовании, доцент кафедры методики преподавания русского языка МПГУ, д.пед.н.</a:t>
            </a:r>
            <a:endParaRPr lang="ru-RU" alt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Русский язык в вузе как компонент формирования профессиональных компетенций</a:t>
            </a:r>
            <a:endParaRPr lang="ru-RU" altLang="ru-RU" sz="28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1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Русский язык как компонент формирования профессиональных компетенций в педагогическом вузе </a:t>
            </a:r>
            <a:endParaRPr lang="ru-RU" altLang="ru-RU" sz="28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7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Русский язык в среднем профессиональном образовании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9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Организация обучения русскому языку  в техникуме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Социальный заказ на осуществление системной работы по русскому языку в рамках всего образовательного процесса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3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Из истории метапредметного подхода в школьном образовании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1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Единый речевой режим </a:t>
            </a:r>
            <a:br>
              <a:rPr lang="ru-RU" altLang="ru-RU"/>
            </a:br>
            <a:r>
              <a:rPr lang="ru-RU" altLang="ru-RU" sz="3200"/>
              <a:t>(1950-1980-е гг.)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Варианты реализации метапредметного подхода (языковая работа)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Наши определения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0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sz="2000" b="1">
                <a:solidFill>
                  <a:schemeClr val="tx1"/>
                </a:solidFill>
              </a:rPr>
            </a:br>
            <a:br>
              <a:rPr lang="ru-RU" altLang="ru-RU" sz="2000" b="1">
                <a:solidFill>
                  <a:schemeClr val="tx1"/>
                </a:solidFill>
              </a:rPr>
            </a:br>
            <a:br>
              <a:rPr lang="ru-RU" altLang="ru-RU" sz="2000" b="1">
                <a:solidFill>
                  <a:schemeClr val="tx1"/>
                </a:solidFill>
              </a:rPr>
            </a:br>
            <a:r>
              <a:rPr lang="ru-RU" altLang="ru-RU" sz="2000" b="1">
                <a:solidFill>
                  <a:schemeClr val="tx1"/>
                </a:solidFill>
              </a:rPr>
              <a:t>Мотивация учителей всех предметов: </a:t>
            </a:r>
            <a:r>
              <a:rPr lang="ru-RU" altLang="ru-RU" sz="2000" b="1"/>
              <a:t>формирование представления о связанных с языком проблемах, возникающих при изучении любой предметной области</a:t>
            </a:r>
            <a:br>
              <a:rPr lang="ru-RU" altLang="ru-RU" sz="2000" b="1"/>
            </a:b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3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Метапредметные функции                          русского языка в школе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Лингводидактическое сопровождение предмета: некоторые виды заданий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1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Пример текста по физике:                   «</a:t>
            </a:r>
            <a:r>
              <a:rPr lang="ru-RU" altLang="ru-RU" sz="2800" b="1"/>
              <a:t>Давление газа</a:t>
            </a:r>
            <a:r>
              <a:rPr lang="ru-RU" altLang="ru-RU" sz="2800"/>
              <a:t>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9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Примеры заданий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5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Задания к фрагменту параграфа по географии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Работа с текстами заданий на уроках математики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4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Вопросы для активизации работы с языком на уроке истории</a:t>
            </a:r>
            <a:endParaRPr lang="ru-RU" altLang="ru-RU" sz="24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2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solidFill>
                  <a:schemeClr val="tx1"/>
                </a:solidFill>
              </a:rPr>
              <a:t>Проблема №2. </a:t>
            </a:r>
            <a:r>
              <a:rPr lang="ru-RU" altLang="ru-RU" sz="2800" b="1">
                <a:solidFill>
                  <a:srgbClr val="0070C0"/>
                </a:solidFill>
              </a:rPr>
              <a:t>Неумение передавать один и тот же смысл разными языковыми средствами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86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chemeClr val="tx1"/>
                </a:solidFill>
              </a:rPr>
              <a:t>Проблема №3</a:t>
            </a:r>
            <a:r>
              <a:rPr lang="ru-RU" altLang="ru-RU">
                <a:solidFill>
                  <a:schemeClr val="tx1"/>
                </a:solidFill>
              </a:rPr>
              <a:t>.</a:t>
            </a:r>
            <a:r>
              <a:rPr lang="ru-RU" altLang="ru-RU" b="1">
                <a:solidFill>
                  <a:srgbClr val="0070C0"/>
                </a:solidFill>
              </a:rPr>
              <a:t>Трудности запоминания</a:t>
            </a:r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1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Проблема №4. </a:t>
            </a:r>
            <a:r>
              <a:rPr lang="ru-RU" altLang="ru-RU" sz="2800" b="1">
                <a:solidFill>
                  <a:srgbClr val="0070C0"/>
                </a:solidFill>
              </a:rPr>
              <a:t>Нарушение школьниками языковых норм. Работа с языком предмета </a:t>
            </a:r>
            <a:endParaRPr lang="ru-RU" altLang="ru-RU" sz="28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Не только проблемы. Язык предмета – дополнительный источник мотивации к изучению предмета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3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Метапредметные функции                              русского языка в школе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0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Повышение мотивации: язык предмета во внеклассной работе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5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Примеры лингвистических исследований в неязыковых областях обучения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solidFill>
                  <a:schemeClr val="tx1"/>
                </a:solidFill>
              </a:rPr>
              <a:t>Приглашаем принять участие</a:t>
            </a:r>
            <a:endParaRPr lang="ru-RU" altLang="ru-RU" sz="24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40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Спасибо за внимание!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9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Метапредметные функции                              русского языка в школе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7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Метапредметные функции                              русского языка в школе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Метапредметные функции                              русского языка в школе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3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Обучение в поликультурной среде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Метапредметные функции                              русского языка в вузе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5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b="1"/>
            </a:br>
            <a:r>
              <a:rPr lang="ru-RU" altLang="ru-RU" sz="2800" b="1"/>
              <a:t>Русский язык в вузе как компонент формирования общей культуры</a:t>
            </a:r>
            <a:endParaRPr lang="ru-RU" altLang="ru-RU" sz="28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44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280</Words>
  <Application>Microsoft Office PowerPoint</Application>
  <PresentationFormat>Экран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 Дроздова О.Е., зав. лабораторией междисциплинарных филологических проектов в образовании, доцент кафедры методики преподавания русского языка МПГУ, д.пед.н.</vt:lpstr>
      <vt:lpstr>Метапредметные функции                          русского языка в школе</vt:lpstr>
      <vt:lpstr>Метапредметные функции                              русского языка в школе</vt:lpstr>
      <vt:lpstr>Метапредметные функции                              русского языка в школе</vt:lpstr>
      <vt:lpstr>Метапредметные функции                              русского языка в школе</vt:lpstr>
      <vt:lpstr>Метапредметные функции                              русского языка в школе</vt:lpstr>
      <vt:lpstr>Обучение в поликультурной среде</vt:lpstr>
      <vt:lpstr>Метапредметные функции                              русского языка в вузе</vt:lpstr>
      <vt:lpstr> Русский язык в вузе как компонент формирования общей культуры</vt:lpstr>
      <vt:lpstr>Русский язык в вузе как компонент формирования профессиональных компетенций</vt:lpstr>
      <vt:lpstr>Русский язык как компонент формирования профессиональных компетенций в педагогическом вузе </vt:lpstr>
      <vt:lpstr>Русский язык в среднем профессиональном образовании</vt:lpstr>
      <vt:lpstr>Организация обучения русскому языку  в техникуме</vt:lpstr>
      <vt:lpstr>Социальный заказ на осуществление системной работы по русскому языку в рамках всего образовательного процесса</vt:lpstr>
      <vt:lpstr>Из истории метапредметного подхода в школьном образовании</vt:lpstr>
      <vt:lpstr>Единый речевой режим  (1950-1980-е гг.)</vt:lpstr>
      <vt:lpstr>Варианты реализации метапредметного подхода (языковая работа)</vt:lpstr>
      <vt:lpstr>Наши определения</vt:lpstr>
      <vt:lpstr>   Мотивация учителей всех предметов: формирование представления о связанных с языком проблемах, возникающих при изучении любой предметной области </vt:lpstr>
      <vt:lpstr>Лингводидактическое сопровождение предмета: некоторые виды заданий </vt:lpstr>
      <vt:lpstr>Пример текста по физике:                   «Давление газа»</vt:lpstr>
      <vt:lpstr>Примеры заданий</vt:lpstr>
      <vt:lpstr>Задания к фрагменту параграфа по географии</vt:lpstr>
      <vt:lpstr>Работа с текстами заданий на уроках математики</vt:lpstr>
      <vt:lpstr>Вопросы для активизации работы с языком на уроке истории</vt:lpstr>
      <vt:lpstr>Проблема №2. Неумение передавать один и тот же смысл разными языковыми средствами </vt:lpstr>
      <vt:lpstr>Проблема №3.Трудности запоминания</vt:lpstr>
      <vt:lpstr>Проблема №4. Нарушение школьниками языковых норм. Работа с языком предмета </vt:lpstr>
      <vt:lpstr>Не только проблемы. Язык предмета – дополнительный источник мотивации к изучению предмета</vt:lpstr>
      <vt:lpstr>Повышение мотивации: язык предмета во внеклассной работе</vt:lpstr>
      <vt:lpstr>Примеры лингвистических исследований в неязыковых областях обучения</vt:lpstr>
      <vt:lpstr>Приглашаем принять участие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Дроздова О.Е., зав. лабораторией междисциплинарных филологических проектов в образовании, доцент кафедры методики преподавания русского языка МПГУ, д.пед.н.</dc:title>
  <dc:creator>Пользователь Windows</dc:creator>
  <cp:lastModifiedBy>Анастасия Сапрыкина</cp:lastModifiedBy>
  <cp:revision>2</cp:revision>
  <dcterms:created xsi:type="dcterms:W3CDTF">2019-11-20T22:35:30Z</dcterms:created>
  <dcterms:modified xsi:type="dcterms:W3CDTF">2019-11-24T14:29:57Z</dcterms:modified>
</cp:coreProperties>
</file>