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0"/>
  </p:notesMasterIdLst>
  <p:sldIdLst>
    <p:sldId id="260" r:id="rId2"/>
    <p:sldId id="381" r:id="rId3"/>
    <p:sldId id="388" r:id="rId4"/>
    <p:sldId id="389" r:id="rId5"/>
    <p:sldId id="382" r:id="rId6"/>
    <p:sldId id="383" r:id="rId7"/>
    <p:sldId id="384" r:id="rId8"/>
    <p:sldId id="387" r:id="rId9"/>
    <p:sldId id="395" r:id="rId10"/>
    <p:sldId id="396" r:id="rId11"/>
    <p:sldId id="397" r:id="rId12"/>
    <p:sldId id="385" r:id="rId13"/>
    <p:sldId id="393" r:id="rId14"/>
    <p:sldId id="386" r:id="rId15"/>
    <p:sldId id="390" r:id="rId16"/>
    <p:sldId id="391" r:id="rId17"/>
    <p:sldId id="392" r:id="rId18"/>
    <p:sldId id="3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0099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24" autoAdjust="0"/>
  </p:normalViewPr>
  <p:slideViewPr>
    <p:cSldViewPr>
      <p:cViewPr varScale="1">
        <p:scale>
          <a:sx n="48" d="100"/>
          <a:sy n="48" d="100"/>
        </p:scale>
        <p:origin x="14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AB606-C3E4-4DA0-80A4-ECA74A0BE501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8955A-42C3-4B8A-9DFE-25AAF8A9EE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76000"/>
              </a:schemeClr>
            </a:gs>
            <a:gs pos="36000">
              <a:srgbClr val="00B0F0"/>
            </a:gs>
            <a:gs pos="84000">
              <a:srgbClr val="7030A0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4664-DBD7-439A-8389-C3EA75E6593E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34AB-0CE3-4E4C-BDFB-F53CEB62C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FFF00"/>
            </a:gs>
            <a:gs pos="37000">
              <a:srgbClr val="00FFFF"/>
            </a:gs>
            <a:gs pos="71000">
              <a:schemeClr val="tx2">
                <a:lumMod val="60000"/>
                <a:lumOff val="40000"/>
                <a:alpha val="45000"/>
              </a:scheme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285720" y="285728"/>
            <a:ext cx="8572560" cy="6357982"/>
          </a:xfrm>
          <a:prstGeom prst="frame">
            <a:avLst>
              <a:gd name="adj1" fmla="val 2126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357982" cy="1143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Министерство образования и науки Удмуртской Республики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БПОУ УР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Можгинский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Т.К.Борисова»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750" y="2143116"/>
            <a:ext cx="8712968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«Особенности преподавания удмуртского языка при подготовке педагогических кадров в системе СПО»</a:t>
            </a:r>
          </a:p>
          <a:p>
            <a:pPr algn="ctr">
              <a:buNone/>
            </a:pP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Пользователь\Desktop\Иванова Т. С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1714512" cy="1714512"/>
          </a:xfrm>
          <a:prstGeom prst="rect">
            <a:avLst/>
          </a:prstGeom>
          <a:noFill/>
        </p:spPr>
      </p:pic>
      <p:pic>
        <p:nvPicPr>
          <p:cNvPr id="15362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3929066"/>
            <a:ext cx="4357717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4500570"/>
            <a:ext cx="30718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Иванова Т.С.,  преподаватель удмуртского языка и литературы и их преподавания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изучения удмуртского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учащихся с основными положениями науки о языке и формирование на этой основе словесно-логического мышления  учащихся,  формирование основ учебной деятельности;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коммуникативной компетенции учащихся: развитие у обучающихся культуры владения родным языком в соответствии с нормами устной и письменной речи, правилами речевого этикета; формирование навыков грамотного, безошибочного письма как показателя общей культуры человека; 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изучения удмуртского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умений устного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говорение) и письменного (чтение, письмо) общения на удмуртском языке с учётом речевых возможностей и реальных потребностей;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речевых, интеллектуальных и познавательных способностей младших школьников, а также 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умений, универсальных учебных действий и специальных учебных умений;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Особенности удмуртского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удмуртском алфавите 38 букв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Гласных звуков – 7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удмуртском языке - 15 падежей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удмуртском языке отсутствует категория рода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удмуртском языке глагол-сказуемое стоит в конце предложения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Владение информационно-коммуникативными технологиями</a:t>
            </a:r>
          </a:p>
        </p:txBody>
      </p:sp>
      <p:pic>
        <p:nvPicPr>
          <p:cNvPr id="4098" name="Picture 2" descr="F:\дим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000240"/>
            <a:ext cx="3149423" cy="4214842"/>
          </a:xfrm>
          <a:prstGeom prst="rect">
            <a:avLst/>
          </a:prstGeom>
          <a:noFill/>
        </p:spPr>
      </p:pic>
      <p:pic>
        <p:nvPicPr>
          <p:cNvPr id="4099" name="Picture 3" descr="F:\полина.jpg"/>
          <p:cNvPicPr>
            <a:picLocks noChangeAspect="1" noChangeArrowheads="1"/>
          </p:cNvPicPr>
          <p:nvPr/>
        </p:nvPicPr>
        <p:blipFill>
          <a:blip r:embed="rId3"/>
          <a:srcRect l="8898"/>
          <a:stretch>
            <a:fillRect/>
          </a:stretch>
        </p:blipFill>
        <p:spPr bwMode="auto">
          <a:xfrm>
            <a:off x="3714744" y="2000240"/>
            <a:ext cx="5119723" cy="4214842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Периодическая печать</a:t>
            </a:r>
          </a:p>
        </p:txBody>
      </p:sp>
      <p:pic>
        <p:nvPicPr>
          <p:cNvPr id="1030" name="Picture 6" descr="F:\для презентации\през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6093">
            <a:off x="473735" y="2421956"/>
            <a:ext cx="2769976" cy="3705652"/>
          </a:xfrm>
          <a:prstGeom prst="rect">
            <a:avLst/>
          </a:prstGeom>
          <a:noFill/>
        </p:spPr>
      </p:pic>
      <p:pic>
        <p:nvPicPr>
          <p:cNvPr id="1032" name="Picture 8" descr="F:\для презентации\през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7298">
            <a:off x="5835763" y="2520172"/>
            <a:ext cx="2691385" cy="3600515"/>
          </a:xfrm>
          <a:prstGeom prst="rect">
            <a:avLst/>
          </a:prstGeom>
          <a:noFill/>
        </p:spPr>
      </p:pic>
      <p:pic>
        <p:nvPicPr>
          <p:cNvPr id="1031" name="Picture 7" descr="F:\для презентации\през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643050"/>
            <a:ext cx="2705555" cy="3619472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Практика пробных уроков</a:t>
            </a:r>
          </a:p>
        </p:txBody>
      </p:sp>
      <p:pic>
        <p:nvPicPr>
          <p:cNvPr id="4" name="Picture 2" descr="C:\Users\Кулич\Pictures\VjID1GL7kl4.jpg"/>
          <p:cNvPicPr>
            <a:picLocks noChangeAspect="1" noChangeArrowheads="1"/>
          </p:cNvPicPr>
          <p:nvPr/>
        </p:nvPicPr>
        <p:blipFill>
          <a:blip r:embed="rId2" cstate="print"/>
          <a:srcRect l="12500" t="9374"/>
          <a:stretch>
            <a:fillRect/>
          </a:stretch>
        </p:blipFill>
        <p:spPr bwMode="auto">
          <a:xfrm>
            <a:off x="571472" y="1500174"/>
            <a:ext cx="3600400" cy="4971981"/>
          </a:xfrm>
          <a:prstGeom prst="rect">
            <a:avLst/>
          </a:prstGeom>
          <a:noFill/>
        </p:spPr>
      </p:pic>
      <p:pic>
        <p:nvPicPr>
          <p:cNvPr id="3074" name="Picture 2" descr="F:\димас.jpg"/>
          <p:cNvPicPr>
            <a:picLocks noChangeAspect="1" noChangeArrowheads="1"/>
          </p:cNvPicPr>
          <p:nvPr/>
        </p:nvPicPr>
        <p:blipFill>
          <a:blip r:embed="rId3"/>
          <a:srcRect t="27083" r="30555" b="10416"/>
          <a:stretch>
            <a:fillRect/>
          </a:stretch>
        </p:blipFill>
        <p:spPr bwMode="auto">
          <a:xfrm>
            <a:off x="4643438" y="1500174"/>
            <a:ext cx="4167214" cy="5000684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Призёры конкурсов</a:t>
            </a:r>
          </a:p>
        </p:txBody>
      </p:sp>
      <p:pic>
        <p:nvPicPr>
          <p:cNvPr id="4" name="Содержимое 3" descr="C:\Users\Home\Desktop\фото все\128___02\IMG_51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3714776" cy="25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фото все\139___03\IMG_6698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фото коллектив\фото с самсо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64333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Призёр «Всероссийского конкурса мастер-классов учителей родных языков» Евдокимова Ирина</a:t>
            </a:r>
            <a:endParaRPr lang="ru-RU" sz="2800" dirty="0"/>
          </a:p>
        </p:txBody>
      </p:sp>
      <p:pic>
        <p:nvPicPr>
          <p:cNvPr id="2052" name="Picture 4" descr="F:\Москва выступление\И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3286148" cy="4381530"/>
          </a:xfrm>
          <a:prstGeom prst="rect">
            <a:avLst/>
          </a:prstGeom>
          <a:noFill/>
        </p:spPr>
      </p:pic>
      <p:pic>
        <p:nvPicPr>
          <p:cNvPr id="2053" name="Picture 5" descr="F:\Москва выступление\Ирина1.jpg"/>
          <p:cNvPicPr>
            <a:picLocks noChangeAspect="1" noChangeArrowheads="1"/>
          </p:cNvPicPr>
          <p:nvPr/>
        </p:nvPicPr>
        <p:blipFill>
          <a:blip r:embed="rId3"/>
          <a:srcRect r="10658" b="4388"/>
          <a:stretch>
            <a:fillRect/>
          </a:stretch>
        </p:blipFill>
        <p:spPr bwMode="auto">
          <a:xfrm>
            <a:off x="4786314" y="1928802"/>
            <a:ext cx="2714644" cy="4357718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ова\Desktop\мои фотки\Иванова Т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224591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Удмуртской Республики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БПОУ УР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Можгинский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Т.К.Борисова»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Иванова Т.С.,  преподаватель удмуртского языка и литературы и их преподавания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2500306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dirty="0"/>
          </a:p>
        </p:txBody>
      </p:sp>
      <p:sp>
        <p:nvSpPr>
          <p:cNvPr id="9" name="Рамка 8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</a:p>
        </p:txBody>
      </p:sp>
      <p:pic>
        <p:nvPicPr>
          <p:cNvPr id="4" name="Содержимое 3" descr="Закон об образовании РФ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27396">
            <a:off x="942142" y="2169947"/>
            <a:ext cx="2547851" cy="3902825"/>
          </a:xfrm>
        </p:spPr>
      </p:pic>
      <p:pic>
        <p:nvPicPr>
          <p:cNvPr id="6" name="Рисунок 5" descr="Конституция УР 002.jpg"/>
          <p:cNvPicPr>
            <a:picLocks noChangeAspect="1"/>
          </p:cNvPicPr>
          <p:nvPr/>
        </p:nvPicPr>
        <p:blipFill>
          <a:blip r:embed="rId3" cstate="print"/>
          <a:srcRect t="5141" r="4400" b="7466"/>
          <a:stretch>
            <a:fillRect/>
          </a:stretch>
        </p:blipFill>
        <p:spPr>
          <a:xfrm rot="353222">
            <a:off x="5694879" y="2274989"/>
            <a:ext cx="2773475" cy="3929090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357158" y="285728"/>
            <a:ext cx="8572560" cy="6357982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конституция рф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285860"/>
            <a:ext cx="2571768" cy="39729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7729566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44.02.01 «Дошкольное образование»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44.02.02 «Преподавание в начальных                                       классах»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44.02.03 «Педагогика дополнительного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образования»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49.02.01«Физическая культура»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53.02.01 «Музыкальное образование»</a:t>
            </a:r>
          </a:p>
        </p:txBody>
      </p:sp>
      <p:sp>
        <p:nvSpPr>
          <p:cNvPr id="4" name="Рамка 3"/>
          <p:cNvSpPr/>
          <p:nvPr/>
        </p:nvSpPr>
        <p:spPr>
          <a:xfrm>
            <a:off x="285720" y="285728"/>
            <a:ext cx="8572560" cy="6357982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Региональные дисциплины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29600" cy="347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МДК 01.09 «Удмуртский язык с методикой преподавания»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937">
                <a:tc>
                  <a:txBody>
                    <a:bodyPr/>
                    <a:lstStyle/>
                    <a:p>
                      <a:r>
                        <a:rPr lang="ru-RU" sz="2800" dirty="0"/>
                        <a:t>МДК 01.10 «Удмуртская детская литература с практикумом по выразительному чтению»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3" descr="orname_ru_F009-467x2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91810" y="10314854"/>
            <a:ext cx="2638823" cy="93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мка 6"/>
          <p:cNvSpPr/>
          <p:nvPr/>
        </p:nvSpPr>
        <p:spPr>
          <a:xfrm>
            <a:off x="214282" y="142852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93000"/>
              </a:schemeClr>
            </a:gs>
            <a:gs pos="36000">
              <a:srgbClr val="00B0F0"/>
            </a:gs>
            <a:gs pos="84000">
              <a:srgbClr val="7030A0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удмуртского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ведётся по двум программам: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удмуртского языка учащимися, хорошо владеющими родным языком;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удмуртского языка учащимися, плохо владеющими родным языком и не знающими удмуртский язык.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«Букварь»</a:t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(авторы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Н.С.Байкузина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Л.Н.Парамонова)</a:t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укварь байкузин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570316" cy="4247804"/>
          </a:xfrm>
          <a:prstGeom prst="rect">
            <a:avLst/>
          </a:prstGeom>
        </p:spPr>
      </p:pic>
      <p:pic>
        <p:nvPicPr>
          <p:cNvPr id="5" name="Picture 4" descr="C:\Users\Home\Desktop\сканирование\пропись 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14488"/>
            <a:ext cx="2570155" cy="3372007"/>
          </a:xfrm>
          <a:prstGeom prst="rect">
            <a:avLst/>
          </a:prstGeom>
          <a:noFill/>
        </p:spPr>
      </p:pic>
      <p:pic>
        <p:nvPicPr>
          <p:cNvPr id="6" name="Picture 3" descr="C:\Users\Home\Desktop\сканирование\пропись 2 001.jpg"/>
          <p:cNvPicPr>
            <a:picLocks noChangeAspect="1" noChangeArrowheads="1"/>
          </p:cNvPicPr>
          <p:nvPr/>
        </p:nvPicPr>
        <p:blipFill>
          <a:blip r:embed="rId4" cstate="print"/>
          <a:srcRect r="5555" b="13125"/>
          <a:stretch>
            <a:fillRect/>
          </a:stretch>
        </p:blipFill>
        <p:spPr bwMode="auto">
          <a:xfrm>
            <a:off x="4286248" y="1643050"/>
            <a:ext cx="2428892" cy="3071834"/>
          </a:xfrm>
          <a:prstGeom prst="rect">
            <a:avLst/>
          </a:prstGeom>
          <a:noFill/>
        </p:spPr>
      </p:pic>
      <p:pic>
        <p:nvPicPr>
          <p:cNvPr id="7" name="Picture 2" descr="C:\Users\Home\Desktop\сканирование\припись 1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2074550" cy="2643206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«Удмурт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кыл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(автор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Ю.Т.Байтерякова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удмурт кыл 1 класс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20425">
            <a:off x="394719" y="2696250"/>
            <a:ext cx="2448311" cy="3410330"/>
          </a:xfrm>
        </p:spPr>
      </p:pic>
      <p:pic>
        <p:nvPicPr>
          <p:cNvPr id="5" name="Рисунок 4" descr="удмурт кыл 2 класс 1 люкет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857364"/>
            <a:ext cx="2392342" cy="3429024"/>
          </a:xfrm>
          <a:prstGeom prst="rect">
            <a:avLst/>
          </a:prstGeom>
        </p:spPr>
      </p:pic>
      <p:pic>
        <p:nvPicPr>
          <p:cNvPr id="6" name="Рисунок 5" descr="удмурт кыл 3 класс 1 люкет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357430"/>
            <a:ext cx="2408956" cy="3571900"/>
          </a:xfrm>
          <a:prstGeom prst="rect">
            <a:avLst/>
          </a:prstGeom>
        </p:spPr>
      </p:pic>
      <p:pic>
        <p:nvPicPr>
          <p:cNvPr id="7" name="Рисунок 6" descr="удмурт кыл 4 класс 1 люкет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928802"/>
            <a:ext cx="2776978" cy="3764556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Лыдзон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книга»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(авторы: Т. С. Иванова, И. Ф.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Тимирзянова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ыдзон книга 1 класс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384517" cy="2984364"/>
          </a:xfrm>
        </p:spPr>
      </p:pic>
      <p:pic>
        <p:nvPicPr>
          <p:cNvPr id="5" name="Рисунок 4" descr="лыдзон книга 2 класс 1 л.кет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225" y="3887407"/>
            <a:ext cx="2141161" cy="2741732"/>
          </a:xfrm>
          <a:prstGeom prst="rect">
            <a:avLst/>
          </a:prstGeom>
        </p:spPr>
      </p:pic>
      <p:pic>
        <p:nvPicPr>
          <p:cNvPr id="8" name="Рисунок 7" descr="лыдзон книга 3 класс 2 люкет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7498" y="1644234"/>
            <a:ext cx="2437797" cy="2650243"/>
          </a:xfrm>
          <a:prstGeom prst="rect">
            <a:avLst/>
          </a:prstGeom>
        </p:spPr>
      </p:pic>
      <p:pic>
        <p:nvPicPr>
          <p:cNvPr id="9" name="Рисунок 8" descr="лыдзон книга 4 класс 1 люкет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643314"/>
            <a:ext cx="2344106" cy="2733301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Зеч-а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бур-а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, удмурт </a:t>
            </a:r>
            <a:r>
              <a:rPr lang="ru-RU" sz="5300" dirty="0" err="1">
                <a:latin typeface="Times New Roman" pitchFamily="18" charset="0"/>
                <a:cs typeface="Times New Roman" pitchFamily="18" charset="0"/>
              </a:rPr>
              <a:t>кыл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(Автор: Н.П.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Боталова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146" name="Picture 2" descr="F:\зеч а бу р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9476">
            <a:off x="729450" y="2212538"/>
            <a:ext cx="2401983" cy="3442842"/>
          </a:xfrm>
          <a:prstGeom prst="rect">
            <a:avLst/>
          </a:prstGeom>
          <a:noFill/>
        </p:spPr>
      </p:pic>
      <p:pic>
        <p:nvPicPr>
          <p:cNvPr id="6147" name="Picture 3" descr="F:\зеч а бур 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2143140" cy="2905145"/>
          </a:xfrm>
          <a:prstGeom prst="rect">
            <a:avLst/>
          </a:prstGeom>
          <a:noFill/>
        </p:spPr>
      </p:pic>
      <p:pic>
        <p:nvPicPr>
          <p:cNvPr id="6148" name="Picture 4" descr="F:\зеч а бур 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2839">
            <a:off x="5903314" y="1667084"/>
            <a:ext cx="2438400" cy="3554413"/>
          </a:xfrm>
          <a:prstGeom prst="rect">
            <a:avLst/>
          </a:prstGeom>
          <a:noFill/>
        </p:spPr>
      </p:pic>
      <p:pic>
        <p:nvPicPr>
          <p:cNvPr id="6149" name="Picture 5" descr="F:\зеч а бур 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714620"/>
            <a:ext cx="2177481" cy="2794434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214282" y="214290"/>
            <a:ext cx="8715436" cy="6429420"/>
          </a:xfrm>
          <a:prstGeom prst="frame">
            <a:avLst>
              <a:gd name="adj1" fmla="val 1327"/>
            </a:avLst>
          </a:prstGeom>
          <a:solidFill>
            <a:srgbClr val="FFFF00"/>
          </a:solidFill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prstMaterial="flat"/>
          </a:bodyPr>
          <a:lstStyle/>
          <a:p>
            <a:pPr algn="ctr"/>
            <a:endParaRPr lang="ru-RU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420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Министерство образования и науки Удмуртской Республики БПОУ УР «Можгинский педагогический колледж имени Т.К.Борисова»</vt:lpstr>
      <vt:lpstr>Нормативные документы</vt:lpstr>
      <vt:lpstr>Специальности</vt:lpstr>
      <vt:lpstr>Региональные дисциплины </vt:lpstr>
      <vt:lpstr>Изучение удмуртского языка</vt:lpstr>
      <vt:lpstr> «Букварь» (авторы Н.С.Байкузина, Л.Н.Парамонова) </vt:lpstr>
      <vt:lpstr>«Удмурт кыл» (автор Ю.Т.Байтерякова»)</vt:lpstr>
      <vt:lpstr>«Лыдзон книга» (авторы: Т. С. Иванова, И. Ф. Тимирзянова)</vt:lpstr>
      <vt:lpstr>«Зеч-а, бур-а, удмурт кыл!» (Автор: Н.П. Боталова)</vt:lpstr>
      <vt:lpstr>Цели изучения удмуртского языка</vt:lpstr>
      <vt:lpstr>Цели изучения удмуртского языка</vt:lpstr>
      <vt:lpstr>Особенности удмуртского языка</vt:lpstr>
      <vt:lpstr>Владение информационно-коммуникативными технологиями</vt:lpstr>
      <vt:lpstr>Периодическая печать</vt:lpstr>
      <vt:lpstr>Практика пробных уроков</vt:lpstr>
      <vt:lpstr>Призёры конкурсов</vt:lpstr>
      <vt:lpstr>Призёр «Всероссийского конкурса мастер-классов учителей родных языков» Евдокимова Ирина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Анастасия Сапрыкина</cp:lastModifiedBy>
  <cp:revision>158</cp:revision>
  <dcterms:created xsi:type="dcterms:W3CDTF">2016-12-01T04:48:16Z</dcterms:created>
  <dcterms:modified xsi:type="dcterms:W3CDTF">2019-11-24T19:59:54Z</dcterms:modified>
</cp:coreProperties>
</file>