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56" r:id="rId4"/>
    <p:sldId id="258" r:id="rId5"/>
    <p:sldId id="259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406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2285992"/>
            <a:ext cx="7772400" cy="1470025"/>
          </a:xfrm>
        </p:spPr>
        <p:txBody>
          <a:bodyPr/>
          <a:lstStyle/>
          <a:p>
            <a:r>
              <a:rPr lang="ru-RU" dirty="0"/>
              <a:t>Мастер-класс по удмуртскому языку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71670" y="500042"/>
            <a:ext cx="6000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Министерство образования и науки Удмуртской республики БПОУ УР «</a:t>
            </a:r>
            <a:r>
              <a:rPr lang="ru-RU" dirty="0" err="1"/>
              <a:t>Можгинский</a:t>
            </a:r>
            <a:r>
              <a:rPr lang="ru-RU" dirty="0"/>
              <a:t> педагогический колледж имени Т.К. Борисова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14678" y="4143380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Куликова Полина Ивановна, </a:t>
            </a:r>
            <a:br>
              <a:rPr lang="ru-RU" dirty="0"/>
            </a:br>
            <a:r>
              <a:rPr lang="ru-RU" dirty="0"/>
              <a:t>студентка 4 курса </a:t>
            </a:r>
          </a:p>
        </p:txBody>
      </p:sp>
      <p:pic>
        <p:nvPicPr>
          <p:cNvPr id="9" name="Picture 4" descr="C:\Users\Пользователь\Desktop\Иванова Т. С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Государственная символика</a:t>
            </a:r>
          </a:p>
        </p:txBody>
      </p:sp>
      <p:pic>
        <p:nvPicPr>
          <p:cNvPr id="5" name="Содержимое 4" descr="34565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571612"/>
            <a:ext cx="6924651" cy="314327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Национальный костюм</a:t>
            </a:r>
          </a:p>
        </p:txBody>
      </p:sp>
      <p:pic>
        <p:nvPicPr>
          <p:cNvPr id="4" name="Содержимое 3" descr="iuXvaqshWAc.jpg"/>
          <p:cNvPicPr>
            <a:picLocks noGrp="1" noChangeAspect="1"/>
          </p:cNvPicPr>
          <p:nvPr>
            <p:ph idx="1"/>
          </p:nvPr>
        </p:nvPicPr>
        <p:blipFill>
          <a:blip r:embed="rId2"/>
          <a:srcRect t="3723" b="6920"/>
          <a:stretch>
            <a:fillRect/>
          </a:stretch>
        </p:blipFill>
        <p:spPr>
          <a:xfrm>
            <a:off x="2357422" y="1357298"/>
            <a:ext cx="4071966" cy="514353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8ded2c9d3750f754c788349f3c10747 (апвургпл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285728"/>
            <a:ext cx="4459489" cy="4857784"/>
          </a:xfrm>
          <a:prstGeom prst="rect">
            <a:avLst/>
          </a:prstGeom>
        </p:spPr>
      </p:pic>
      <p:pic>
        <p:nvPicPr>
          <p:cNvPr id="5" name="Содержимое 3" descr="iuXvaqshWAc.jpg"/>
          <p:cNvPicPr>
            <a:picLocks noGrp="1" noChangeAspect="1"/>
          </p:cNvPicPr>
          <p:nvPr>
            <p:ph idx="1"/>
          </p:nvPr>
        </p:nvPicPr>
        <p:blipFill>
          <a:blip r:embed="rId3"/>
          <a:srcRect t="3723" b="6920"/>
          <a:stretch>
            <a:fillRect/>
          </a:stretch>
        </p:blipFill>
        <p:spPr>
          <a:xfrm>
            <a:off x="428596" y="428604"/>
            <a:ext cx="3902301" cy="4929222"/>
          </a:xfrm>
        </p:spPr>
      </p:pic>
      <p:grpSp>
        <p:nvGrpSpPr>
          <p:cNvPr id="6" name="Группа 5"/>
          <p:cNvGrpSpPr/>
          <p:nvPr/>
        </p:nvGrpSpPr>
        <p:grpSpPr>
          <a:xfrm>
            <a:off x="1714480" y="5072074"/>
            <a:ext cx="4786346" cy="1571636"/>
            <a:chOff x="1357290" y="2042428"/>
            <a:chExt cx="6719941" cy="2315266"/>
          </a:xfrm>
        </p:grpSpPr>
        <p:pic>
          <p:nvPicPr>
            <p:cNvPr id="7" name="Содержимое 3" descr="удм.буквы.png"/>
            <p:cNvPicPr>
              <a:picLocks noChangeAspect="1"/>
            </p:cNvPicPr>
            <p:nvPr/>
          </p:nvPicPr>
          <p:blipFill>
            <a:blip r:embed="rId4"/>
            <a:srcRect r="85662"/>
            <a:stretch>
              <a:fillRect/>
            </a:stretch>
          </p:blipFill>
          <p:spPr>
            <a:xfrm>
              <a:off x="3000364" y="2071678"/>
              <a:ext cx="1389066" cy="1194425"/>
            </a:xfrm>
            <a:prstGeom prst="rect">
              <a:avLst/>
            </a:prstGeom>
          </p:spPr>
        </p:pic>
        <p:pic>
          <p:nvPicPr>
            <p:cNvPr id="8" name="Содержимое 3" descr="удм.буквы.png"/>
            <p:cNvPicPr>
              <a:picLocks noChangeAspect="1"/>
            </p:cNvPicPr>
            <p:nvPr/>
          </p:nvPicPr>
          <p:blipFill>
            <a:blip r:embed="rId4"/>
            <a:srcRect l="14521" r="17260"/>
            <a:stretch>
              <a:fillRect/>
            </a:stretch>
          </p:blipFill>
          <p:spPr>
            <a:xfrm>
              <a:off x="1357290" y="3143248"/>
              <a:ext cx="6719941" cy="1214446"/>
            </a:xfrm>
            <a:prstGeom prst="rect">
              <a:avLst/>
            </a:prstGeom>
          </p:spPr>
        </p:pic>
        <p:pic>
          <p:nvPicPr>
            <p:cNvPr id="9" name="Содержимое 3" descr="удм.буквы.png"/>
            <p:cNvPicPr>
              <a:picLocks noChangeAspect="1"/>
            </p:cNvPicPr>
            <p:nvPr/>
          </p:nvPicPr>
          <p:blipFill>
            <a:blip r:embed="rId4"/>
            <a:srcRect l="81918"/>
            <a:stretch>
              <a:fillRect/>
            </a:stretch>
          </p:blipFill>
          <p:spPr>
            <a:xfrm>
              <a:off x="4357686" y="2042428"/>
              <a:ext cx="1928826" cy="131513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ымы тодьы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428603"/>
            <a:ext cx="4286280" cy="595625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еч лу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071810"/>
            <a:ext cx="3754464" cy="1571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0232" y="642918"/>
            <a:ext cx="6000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Министерство образования и науки Удмуртской республики БПОУ УР «</a:t>
            </a:r>
            <a:r>
              <a:rPr lang="ru-RU" dirty="0" err="1"/>
              <a:t>Можгинский</a:t>
            </a:r>
            <a:r>
              <a:rPr lang="ru-RU" dirty="0"/>
              <a:t> педагогический колледж имени Т.К. Борисова</a:t>
            </a:r>
          </a:p>
        </p:txBody>
      </p:sp>
      <p:pic>
        <p:nvPicPr>
          <p:cNvPr id="6" name="Picture 4" descr="C:\Users\Пользователь\Desktop\Иванова Т. С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290"/>
            <a:ext cx="1714512" cy="17145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5786" y="2000240"/>
            <a:ext cx="6572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err="1"/>
              <a:t>Тау</a:t>
            </a:r>
            <a:r>
              <a:rPr lang="ru-RU" sz="6600" dirty="0"/>
              <a:t>!        Спасибо!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43306" y="3143248"/>
            <a:ext cx="5500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До свидания!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привет удм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20" y="2230701"/>
            <a:ext cx="4274373" cy="1083231"/>
          </a:xfrm>
        </p:spPr>
      </p:pic>
      <p:sp>
        <p:nvSpPr>
          <p:cNvPr id="2050" name="AutoShape 2" descr="ÐÐ°ÑÑÐ¸Ð½ÐºÐ¸ Ð¿Ð¾ Ð·Ð°Ð¿ÑÐ¾ÑÑ Ð¼Ð°Ð»ÑÑÐ¸Ðº Ð¼Ð°ÑÐµ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ÐÐ°ÑÑÐ¸Ð½ÐºÐ¸ Ð¿Ð¾ Ð·Ð°Ð¿ÑÐ¾ÑÑ Ð¼Ð°Ð»ÑÑÐ¸Ðº Ð¼Ð°ÑÐµ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ÐÐ°ÑÑÐ¸Ð½ÐºÐ¸ Ð¿Ð¾ Ð·Ð°Ð¿ÑÐ¾ÑÑ Ð¼Ð°Ð»ÑÑÐ¸Ðº Ð¼Ð°ÑÐµ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ÐÐ°ÑÑÐ¸Ð½ÐºÐ¸ Ð¿Ð¾ Ð·Ð°Ð¿ÑÐ¾ÑÑ Ð¼Ð°Ð»ÑÑÐ¸Ðº Ð¼Ð°ÑÐµ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приветр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357166"/>
            <a:ext cx="2329047" cy="46434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dirty="0"/>
              <a:t>33+5=38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r>
              <a:rPr lang="ru-RU" dirty="0"/>
              <a:t>Удмуртские буквы</a:t>
            </a:r>
          </a:p>
        </p:txBody>
      </p:sp>
      <p:pic>
        <p:nvPicPr>
          <p:cNvPr id="4" name="Содержимое 3" descr="удм.буквы.png"/>
          <p:cNvPicPr>
            <a:picLocks noGrp="1" noChangeAspect="1"/>
          </p:cNvPicPr>
          <p:nvPr>
            <p:ph idx="1"/>
          </p:nvPr>
        </p:nvPicPr>
        <p:blipFill>
          <a:blip r:embed="rId2"/>
          <a:srcRect r="85662"/>
          <a:stretch>
            <a:fillRect/>
          </a:stretch>
        </p:blipFill>
        <p:spPr>
          <a:xfrm>
            <a:off x="3000364" y="2091698"/>
            <a:ext cx="1389066" cy="1194425"/>
          </a:xfrm>
        </p:spPr>
      </p:pic>
      <p:pic>
        <p:nvPicPr>
          <p:cNvPr id="5" name="Содержимое 3" descr="удм.буквы.png"/>
          <p:cNvPicPr>
            <a:picLocks noChangeAspect="1"/>
          </p:cNvPicPr>
          <p:nvPr/>
        </p:nvPicPr>
        <p:blipFill>
          <a:blip r:embed="rId2"/>
          <a:srcRect l="14521" r="17260"/>
          <a:stretch>
            <a:fillRect/>
          </a:stretch>
        </p:blipFill>
        <p:spPr>
          <a:xfrm>
            <a:off x="1357290" y="3143248"/>
            <a:ext cx="6719941" cy="1214446"/>
          </a:xfrm>
          <a:prstGeom prst="rect">
            <a:avLst/>
          </a:prstGeom>
        </p:spPr>
      </p:pic>
      <p:pic>
        <p:nvPicPr>
          <p:cNvPr id="6" name="Содержимое 3" descr="удм.буквы.png"/>
          <p:cNvPicPr>
            <a:picLocks noChangeAspect="1"/>
          </p:cNvPicPr>
          <p:nvPr/>
        </p:nvPicPr>
        <p:blipFill>
          <a:blip r:embed="rId2"/>
          <a:srcRect l="81918"/>
          <a:stretch>
            <a:fillRect/>
          </a:stretch>
        </p:blipFill>
        <p:spPr>
          <a:xfrm>
            <a:off x="4357686" y="2042428"/>
            <a:ext cx="1928826" cy="13151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привет удм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2071678"/>
            <a:ext cx="3774307" cy="956502"/>
          </a:xfrm>
        </p:spPr>
      </p:pic>
      <p:pic>
        <p:nvPicPr>
          <p:cNvPr id="6" name="Рисунок 5" descr="зечь транспр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2857496"/>
            <a:ext cx="6858048" cy="124955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88u0wY6SH8.jpg"/>
          <p:cNvPicPr>
            <a:picLocks noChangeAspect="1"/>
          </p:cNvPicPr>
          <p:nvPr/>
        </p:nvPicPr>
        <p:blipFill>
          <a:blip r:embed="rId2" cstate="print"/>
          <a:srcRect l="7601" r="10305"/>
          <a:stretch>
            <a:fillRect/>
          </a:stretch>
        </p:blipFill>
        <p:spPr>
          <a:xfrm>
            <a:off x="357158" y="428604"/>
            <a:ext cx="3232088" cy="2214578"/>
          </a:xfrm>
          <a:prstGeom prst="rect">
            <a:avLst/>
          </a:prstGeom>
        </p:spPr>
      </p:pic>
      <p:pic>
        <p:nvPicPr>
          <p:cNvPr id="6" name="Рисунок 5" descr="Vey1DF_O7v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428604"/>
            <a:ext cx="2955712" cy="2214578"/>
          </a:xfrm>
          <a:prstGeom prst="rect">
            <a:avLst/>
          </a:prstGeom>
        </p:spPr>
      </p:pic>
      <p:pic>
        <p:nvPicPr>
          <p:cNvPr id="7" name="Рисунок 6" descr="HZmKio6ikpk.jpg"/>
          <p:cNvPicPr>
            <a:picLocks noChangeAspect="1"/>
          </p:cNvPicPr>
          <p:nvPr/>
        </p:nvPicPr>
        <p:blipFill>
          <a:blip r:embed="rId4" cstate="print"/>
          <a:srcRect r="23249"/>
          <a:stretch>
            <a:fillRect/>
          </a:stretch>
        </p:blipFill>
        <p:spPr>
          <a:xfrm>
            <a:off x="6089000" y="428604"/>
            <a:ext cx="2840718" cy="2214578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1285852" y="2928934"/>
            <a:ext cx="6719941" cy="2315266"/>
            <a:chOff x="1357290" y="2042428"/>
            <a:chExt cx="6719941" cy="2315266"/>
          </a:xfrm>
        </p:grpSpPr>
        <p:pic>
          <p:nvPicPr>
            <p:cNvPr id="9" name="Содержимое 3" descr="удм.буквы.png"/>
            <p:cNvPicPr>
              <a:picLocks noChangeAspect="1"/>
            </p:cNvPicPr>
            <p:nvPr/>
          </p:nvPicPr>
          <p:blipFill>
            <a:blip r:embed="rId5"/>
            <a:srcRect r="85662"/>
            <a:stretch>
              <a:fillRect/>
            </a:stretch>
          </p:blipFill>
          <p:spPr>
            <a:xfrm>
              <a:off x="3000364" y="2071678"/>
              <a:ext cx="1389066" cy="1194425"/>
            </a:xfrm>
            <a:prstGeom prst="rect">
              <a:avLst/>
            </a:prstGeom>
          </p:spPr>
        </p:pic>
        <p:pic>
          <p:nvPicPr>
            <p:cNvPr id="10" name="Содержимое 3" descr="удм.буквы.png"/>
            <p:cNvPicPr>
              <a:picLocks noChangeAspect="1"/>
            </p:cNvPicPr>
            <p:nvPr/>
          </p:nvPicPr>
          <p:blipFill>
            <a:blip r:embed="rId5"/>
            <a:srcRect l="14521" r="17260"/>
            <a:stretch>
              <a:fillRect/>
            </a:stretch>
          </p:blipFill>
          <p:spPr>
            <a:xfrm>
              <a:off x="1357290" y="3143248"/>
              <a:ext cx="6719941" cy="1214446"/>
            </a:xfrm>
            <a:prstGeom prst="rect">
              <a:avLst/>
            </a:prstGeom>
          </p:spPr>
        </p:pic>
        <p:pic>
          <p:nvPicPr>
            <p:cNvPr id="11" name="Содержимое 3" descr="удм.буквы.png"/>
            <p:cNvPicPr>
              <a:picLocks noChangeAspect="1"/>
            </p:cNvPicPr>
            <p:nvPr/>
          </p:nvPicPr>
          <p:blipFill>
            <a:blip r:embed="rId5"/>
            <a:srcRect l="81918"/>
            <a:stretch>
              <a:fillRect/>
            </a:stretch>
          </p:blipFill>
          <p:spPr>
            <a:xfrm>
              <a:off x="4357686" y="2042428"/>
              <a:ext cx="1928826" cy="131513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vM3Co8ykp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928670"/>
            <a:ext cx="3857652" cy="2571768"/>
          </a:xfrm>
          <a:prstGeom prst="rect">
            <a:avLst/>
          </a:prstGeom>
        </p:spPr>
      </p:pic>
      <p:pic>
        <p:nvPicPr>
          <p:cNvPr id="5" name="Содержимое 3" descr="ikh5NkTuGu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43504" y="928670"/>
            <a:ext cx="3286148" cy="2692459"/>
          </a:xfrm>
        </p:spPr>
      </p:pic>
      <p:grpSp>
        <p:nvGrpSpPr>
          <p:cNvPr id="6" name="Группа 5"/>
          <p:cNvGrpSpPr/>
          <p:nvPr/>
        </p:nvGrpSpPr>
        <p:grpSpPr>
          <a:xfrm>
            <a:off x="1285852" y="3571876"/>
            <a:ext cx="6719941" cy="2315266"/>
            <a:chOff x="1357290" y="2042428"/>
            <a:chExt cx="6719941" cy="2315266"/>
          </a:xfrm>
        </p:grpSpPr>
        <p:pic>
          <p:nvPicPr>
            <p:cNvPr id="7" name="Содержимое 3" descr="удм.буквы.png"/>
            <p:cNvPicPr>
              <a:picLocks noChangeAspect="1"/>
            </p:cNvPicPr>
            <p:nvPr/>
          </p:nvPicPr>
          <p:blipFill>
            <a:blip r:embed="rId4"/>
            <a:srcRect r="85662"/>
            <a:stretch>
              <a:fillRect/>
            </a:stretch>
          </p:blipFill>
          <p:spPr>
            <a:xfrm>
              <a:off x="3000364" y="2071678"/>
              <a:ext cx="1389066" cy="1194425"/>
            </a:xfrm>
            <a:prstGeom prst="rect">
              <a:avLst/>
            </a:prstGeom>
          </p:spPr>
        </p:pic>
        <p:pic>
          <p:nvPicPr>
            <p:cNvPr id="8" name="Содержимое 3" descr="удм.буквы.png"/>
            <p:cNvPicPr>
              <a:picLocks noChangeAspect="1"/>
            </p:cNvPicPr>
            <p:nvPr/>
          </p:nvPicPr>
          <p:blipFill>
            <a:blip r:embed="rId4"/>
            <a:srcRect l="14521" r="17260"/>
            <a:stretch>
              <a:fillRect/>
            </a:stretch>
          </p:blipFill>
          <p:spPr>
            <a:xfrm>
              <a:off x="1357290" y="3143248"/>
              <a:ext cx="6719941" cy="1214446"/>
            </a:xfrm>
            <a:prstGeom prst="rect">
              <a:avLst/>
            </a:prstGeom>
          </p:spPr>
        </p:pic>
        <p:pic>
          <p:nvPicPr>
            <p:cNvPr id="9" name="Содержимое 3" descr="удм.буквы.png"/>
            <p:cNvPicPr>
              <a:picLocks noChangeAspect="1"/>
            </p:cNvPicPr>
            <p:nvPr/>
          </p:nvPicPr>
          <p:blipFill>
            <a:blip r:embed="rId4"/>
            <a:srcRect l="81918"/>
            <a:stretch>
              <a:fillRect/>
            </a:stretch>
          </p:blipFill>
          <p:spPr>
            <a:xfrm>
              <a:off x="4357686" y="2042428"/>
              <a:ext cx="1928826" cy="131513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/>
              <a:t>Цвета в удмуртском языке</a:t>
            </a:r>
          </a:p>
        </p:txBody>
      </p:sp>
      <p:pic>
        <p:nvPicPr>
          <p:cNvPr id="4" name="Содержимое 3" descr="88ded2c9d3750f754c788349f3c107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571612"/>
            <a:ext cx="3843239" cy="4525963"/>
          </a:xfrm>
        </p:spPr>
      </p:pic>
      <p:pic>
        <p:nvPicPr>
          <p:cNvPr id="5" name="Рисунок 4" descr="88ded2c9d3750f754c788349f3c10747 (апвургпл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571612"/>
            <a:ext cx="4131563" cy="4500570"/>
          </a:xfrm>
          <a:prstGeom prst="rect">
            <a:avLst/>
          </a:prstGeom>
        </p:spPr>
      </p:pic>
      <p:pic>
        <p:nvPicPr>
          <p:cNvPr id="6" name="Рисунок 5" descr="сьод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1428736"/>
            <a:ext cx="2143140" cy="894938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428596" y="1500174"/>
            <a:ext cx="357190" cy="2857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28596" y="1928802"/>
            <a:ext cx="357190" cy="28575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8ded2c9d3750f754c788349f3c10747 (апвургпл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0"/>
            <a:ext cx="4459489" cy="4857784"/>
          </a:xfrm>
          <a:prstGeom prst="rect">
            <a:avLst/>
          </a:prstGeom>
        </p:spPr>
      </p:pic>
      <p:pic>
        <p:nvPicPr>
          <p:cNvPr id="5" name="Рисунок 4" descr="S88u0wY6SH8.jpg"/>
          <p:cNvPicPr>
            <a:picLocks noChangeAspect="1"/>
          </p:cNvPicPr>
          <p:nvPr/>
        </p:nvPicPr>
        <p:blipFill>
          <a:blip r:embed="rId3" cstate="print"/>
          <a:srcRect l="7601" r="10305"/>
          <a:stretch>
            <a:fillRect/>
          </a:stretch>
        </p:blipFill>
        <p:spPr>
          <a:xfrm>
            <a:off x="642910" y="357166"/>
            <a:ext cx="2815044" cy="1928826"/>
          </a:xfrm>
          <a:prstGeom prst="rect">
            <a:avLst/>
          </a:prstGeom>
        </p:spPr>
      </p:pic>
      <p:pic>
        <p:nvPicPr>
          <p:cNvPr id="6" name="Рисунок 5" descr="Vey1DF_O7v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2643182"/>
            <a:ext cx="2786082" cy="2087483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1928794" y="5000636"/>
            <a:ext cx="4786346" cy="1571636"/>
            <a:chOff x="1357290" y="2042428"/>
            <a:chExt cx="6719941" cy="2315266"/>
          </a:xfrm>
        </p:grpSpPr>
        <p:pic>
          <p:nvPicPr>
            <p:cNvPr id="9" name="Содержимое 3" descr="удм.буквы.png"/>
            <p:cNvPicPr>
              <a:picLocks noChangeAspect="1"/>
            </p:cNvPicPr>
            <p:nvPr/>
          </p:nvPicPr>
          <p:blipFill>
            <a:blip r:embed="rId5"/>
            <a:srcRect r="85662"/>
            <a:stretch>
              <a:fillRect/>
            </a:stretch>
          </p:blipFill>
          <p:spPr>
            <a:xfrm>
              <a:off x="3000364" y="2071678"/>
              <a:ext cx="1389066" cy="1194425"/>
            </a:xfrm>
            <a:prstGeom prst="rect">
              <a:avLst/>
            </a:prstGeom>
          </p:spPr>
        </p:pic>
        <p:pic>
          <p:nvPicPr>
            <p:cNvPr id="10" name="Содержимое 3" descr="удм.буквы.png"/>
            <p:cNvPicPr>
              <a:picLocks noChangeAspect="1"/>
            </p:cNvPicPr>
            <p:nvPr/>
          </p:nvPicPr>
          <p:blipFill>
            <a:blip r:embed="rId5"/>
            <a:srcRect l="14521" r="17260"/>
            <a:stretch>
              <a:fillRect/>
            </a:stretch>
          </p:blipFill>
          <p:spPr>
            <a:xfrm>
              <a:off x="1357290" y="3143248"/>
              <a:ext cx="6719941" cy="1214446"/>
            </a:xfrm>
            <a:prstGeom prst="rect">
              <a:avLst/>
            </a:prstGeom>
          </p:spPr>
        </p:pic>
        <p:pic>
          <p:nvPicPr>
            <p:cNvPr id="11" name="Содержимое 3" descr="удм.буквы.png"/>
            <p:cNvPicPr>
              <a:picLocks noChangeAspect="1"/>
            </p:cNvPicPr>
            <p:nvPr/>
          </p:nvPicPr>
          <p:blipFill>
            <a:blip r:embed="rId5"/>
            <a:srcRect l="81918"/>
            <a:stretch>
              <a:fillRect/>
            </a:stretch>
          </p:blipFill>
          <p:spPr>
            <a:xfrm>
              <a:off x="4357686" y="2042428"/>
              <a:ext cx="1928826" cy="131513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66</Words>
  <Application>Microsoft Office PowerPoint</Application>
  <PresentationFormat>Экран (4:3)</PresentationFormat>
  <Paragraphs>11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Мастер-класс по удмуртскому языку</vt:lpstr>
      <vt:lpstr>Презентация PowerPoint</vt:lpstr>
      <vt:lpstr>33+5=38</vt:lpstr>
      <vt:lpstr>Удмуртские буквы</vt:lpstr>
      <vt:lpstr>Презентация PowerPoint</vt:lpstr>
      <vt:lpstr>Презентация PowerPoint</vt:lpstr>
      <vt:lpstr>Презентация PowerPoint</vt:lpstr>
      <vt:lpstr>Цвета в удмуртском языке</vt:lpstr>
      <vt:lpstr>Презентация PowerPoint</vt:lpstr>
      <vt:lpstr>Государственная символика</vt:lpstr>
      <vt:lpstr>Национальный костюм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по удмуртскому языку</dc:title>
  <dc:creator>Кулич</dc:creator>
  <cp:lastModifiedBy>Анастасия Сапрыкина</cp:lastModifiedBy>
  <cp:revision>16</cp:revision>
  <dcterms:created xsi:type="dcterms:W3CDTF">2019-11-20T07:24:20Z</dcterms:created>
  <dcterms:modified xsi:type="dcterms:W3CDTF">2019-11-24T20:04:10Z</dcterms:modified>
</cp:coreProperties>
</file>