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65" r:id="rId6"/>
    <p:sldId id="266" r:id="rId7"/>
    <p:sldId id="264" r:id="rId8"/>
    <p:sldId id="270" r:id="rId9"/>
    <p:sldId id="267" r:id="rId10"/>
    <p:sldId id="259" r:id="rId11"/>
    <p:sldId id="268" r:id="rId12"/>
    <p:sldId id="260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9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pkol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1207" y="2476081"/>
            <a:ext cx="7766936" cy="2402658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 опыта работы Удмуртской</a:t>
            </a:r>
            <a:b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Республики </a:t>
            </a:r>
            <a:b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подготовке педагогических кадров  для преподавания </a:t>
            </a:r>
            <a:b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родного языка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914" y="4619244"/>
            <a:ext cx="7766936" cy="109689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 Григорий Спиридонович, директор БПОУ УР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Можгинский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имени Т.К. Борисова»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2109" y="308918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Удмуртской республики БПОУ УР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Можгинский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педагогический колледж имени Т.К. Борисова»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011" y="5980670"/>
            <a:ext cx="253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 Можга, 2019</a:t>
            </a:r>
          </a:p>
        </p:txBody>
      </p:sp>
      <p:pic>
        <p:nvPicPr>
          <p:cNvPr id="7" name="Рисунок 6" descr="gerb_U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97" y="299850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90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911"/>
            <a:ext cx="8596668" cy="17384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 Всероссийских, межрегиональных и республиканских конкурсов</a:t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111653"/>
              </p:ext>
            </p:extLst>
          </p:nvPr>
        </p:nvGraphicFramePr>
        <p:xfrm>
          <a:off x="790223" y="1162755"/>
          <a:ext cx="9313332" cy="5280618"/>
        </p:xfrm>
        <a:graphic>
          <a:graphicData uri="http://schemas.openxmlformats.org/drawingml/2006/table">
            <a:tbl>
              <a:tblPr firstRow="1" firstCol="1" bandRow="1"/>
              <a:tblGrid>
                <a:gridCol w="509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конкурса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 участника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748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Межрегиональный конкурс мастер-классов по удмуртскому языку «Удмурт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кылвуко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Зайцева Т.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 степени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Евсеева Г.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II степени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Кабанова Т.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 степени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Борисова А.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II степени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Самсонова Н.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 степени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VII межрегионального  конкурса «Перевод в поле многоязычия»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Михеева Н.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II степени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 конкурс  мастер-классов учителей родных языков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Евдокимова И.М.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91" marR="3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75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54" y="275967"/>
            <a:ext cx="955406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Призёр «Всероссийского конкурса мастер-классов учителей родных языков» Евдокимова Ирина</a:t>
            </a:r>
          </a:p>
        </p:txBody>
      </p:sp>
      <p:pic>
        <p:nvPicPr>
          <p:cNvPr id="1026" name="Picture 2" descr="F:\Москва выступление\Ирина1.jpg"/>
          <p:cNvPicPr>
            <a:picLocks noChangeAspect="1" noChangeArrowheads="1"/>
          </p:cNvPicPr>
          <p:nvPr/>
        </p:nvPicPr>
        <p:blipFill>
          <a:blip r:embed="rId2"/>
          <a:srcRect r="17517" b="5693"/>
          <a:stretch>
            <a:fillRect/>
          </a:stretch>
        </p:blipFill>
        <p:spPr bwMode="auto">
          <a:xfrm>
            <a:off x="5909859" y="1606979"/>
            <a:ext cx="2875795" cy="469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Москва выступление\Ирина.jpg"/>
          <p:cNvPicPr>
            <a:picLocks noChangeAspect="1" noChangeArrowheads="1"/>
          </p:cNvPicPr>
          <p:nvPr/>
        </p:nvPicPr>
        <p:blipFill>
          <a:blip r:embed="rId3"/>
          <a:srcRect r="12843"/>
          <a:stretch>
            <a:fillRect/>
          </a:stretch>
        </p:blipFill>
        <p:spPr bwMode="auto">
          <a:xfrm>
            <a:off x="1556951" y="1595310"/>
            <a:ext cx="3039763" cy="465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Призеры  в Региональном чемпионате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Ворлдскиллс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компетенции Преподавание в младших классах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032416"/>
              </p:ext>
            </p:extLst>
          </p:nvPr>
        </p:nvGraphicFramePr>
        <p:xfrm>
          <a:off x="1036462" y="2124519"/>
          <a:ext cx="8465883" cy="3898904"/>
        </p:xfrm>
        <a:graphic>
          <a:graphicData uri="http://schemas.openxmlformats.org/drawingml/2006/table">
            <a:tbl>
              <a:tblPr firstRow="1" firstCol="1" bandRow="1"/>
              <a:tblGrid>
                <a:gridCol w="282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 участника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Волкова Г.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Алексеева С.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О.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Овчинникова А.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817309" y="0"/>
            <a:ext cx="15436387" cy="65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5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этнокультурного 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399822"/>
            <a:ext cx="8274756" cy="5147733"/>
          </a:xfrm>
        </p:spPr>
      </p:pic>
    </p:spTree>
    <p:extLst>
      <p:ext uri="{BB962C8B-B14F-4D97-AF65-F5344CB8AC3E}">
        <p14:creationId xmlns:p14="http://schemas.microsoft.com/office/powerpoint/2010/main" val="29737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3896" y="174642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3729" y="464785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 Григорий Спиридонович, директор БПОУ УР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Можгинский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имени Т.К. Борисова»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mpkol@mail.ru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8(34139) 3- 13- 02</a:t>
            </a:r>
          </a:p>
        </p:txBody>
      </p:sp>
      <p:pic>
        <p:nvPicPr>
          <p:cNvPr id="8" name="Рисунок 7" descr="gerb_U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611" y="312207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67233" y="3106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Удмуртской республики БПОУ УР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Можгинский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педагогический колледж имени Т.К. Борисова»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89" y="282222"/>
            <a:ext cx="875471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406400"/>
            <a:ext cx="9189155" cy="58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67" y="572530"/>
            <a:ext cx="8596668" cy="13208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Подготовка педагогов с удмуртской этнокультурной специализацией</a:t>
            </a:r>
            <a:br>
              <a:rPr lang="ru-RU" sz="4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4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4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4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4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32682"/>
              </p:ext>
            </p:extLst>
          </p:nvPr>
        </p:nvGraphicFramePr>
        <p:xfrm>
          <a:off x="1097993" y="2185301"/>
          <a:ext cx="8596312" cy="241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07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071"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Выпуск, чел.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53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71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79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71"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Набор, чел.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93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</a:rPr>
                        <a:t>79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99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56" y="191911"/>
            <a:ext cx="9155288" cy="5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педагогов, преподающих родные языки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Удмуртской Республике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933" y="1673494"/>
            <a:ext cx="9094116" cy="436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педагогов, преподающих </a:t>
            </a:r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родные языки: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удмуртский язык и литературу – 385;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-татарский язык и литературу – 14;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-марийский язык и литературу – 10.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Количество педагогов дошкольных образовательных организаций, которые ведут работу с детьми на родном языке: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удмуртском языке – 888;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татарском языке – 21;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марийском языке – 6.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1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лет в образовании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378" y="1478844"/>
            <a:ext cx="7811911" cy="4786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Пользователь\Desktop\Иванова Т. С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75" y="364119"/>
            <a:ext cx="185738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96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27" y="2014151"/>
            <a:ext cx="10626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44.02.01 «Дошкольное образование»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44.02.02 «Преподавание в начальных классах»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44.02.03 «Педагогика дополнительного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образования»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49.02.01«Физическая культура»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53.02.01 «Музыкальное образование»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по трудоустройству выпускников удмуртских групп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197567"/>
              </p:ext>
            </p:extLst>
          </p:nvPr>
        </p:nvGraphicFramePr>
        <p:xfrm>
          <a:off x="1028699" y="1689786"/>
          <a:ext cx="8972550" cy="4690329"/>
        </p:xfrm>
        <a:graphic>
          <a:graphicData uri="http://schemas.openxmlformats.org/drawingml/2006/table">
            <a:tbl>
              <a:tblPr firstRow="1" firstCol="1" bandRow="1"/>
              <a:tblGrid>
                <a:gridCol w="179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выпуска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выпусков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Продолжили учиться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Трудоустроены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по специальности 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(55,1%)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(88%)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(76,2%)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17785" y="67844"/>
            <a:ext cx="16897790" cy="5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388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471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      Из опыта работы Удмуртской Республики  по подготовке педагогических кадров  для преподавания  родного языка </vt:lpstr>
      <vt:lpstr>Презентация PowerPoint</vt:lpstr>
      <vt:lpstr>Презентация PowerPoint</vt:lpstr>
      <vt:lpstr>Подготовка педагогов с удмуртской этнокультурной специализацией     </vt:lpstr>
      <vt:lpstr>Презентация PowerPoint</vt:lpstr>
      <vt:lpstr>Количество педагогов, преподающих родные языки  в Удмуртской Республике</vt:lpstr>
      <vt:lpstr>100 лет в образовании</vt:lpstr>
      <vt:lpstr>Специальности:</vt:lpstr>
      <vt:lpstr>Информация по трудоустройству выпускников удмуртских групп</vt:lpstr>
      <vt:lpstr>Победители и призеры  Всероссийских, межрегиональных и республиканских конкурсов </vt:lpstr>
      <vt:lpstr>Призёр «Всероссийского конкурса мастер-классов учителей родных языков» Евдокимова Ирина</vt:lpstr>
      <vt:lpstr>Призеры  в Региональном чемпионате Ворлдскиллс   по компетенции Преподавание в младших классах</vt:lpstr>
      <vt:lpstr>Центр этнокультурного образования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Зам НМР</dc:creator>
  <cp:lastModifiedBy>Анастасия Сапрыкина</cp:lastModifiedBy>
  <cp:revision>29</cp:revision>
  <dcterms:created xsi:type="dcterms:W3CDTF">2019-11-20T07:23:45Z</dcterms:created>
  <dcterms:modified xsi:type="dcterms:W3CDTF">2019-11-24T19:58:36Z</dcterms:modified>
</cp:coreProperties>
</file>